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Relationship Id="rId21" Type="http://schemas.openxmlformats.org/officeDocument/2006/relationships/image" Target="../media/image205.png"/><Relationship Id="rId22" Type="http://schemas.openxmlformats.org/officeDocument/2006/relationships/image" Target="../media/image206.png"/><Relationship Id="rId23" Type="http://schemas.openxmlformats.org/officeDocument/2006/relationships/image" Target="../media/image207.png"/><Relationship Id="rId24" Type="http://schemas.openxmlformats.org/officeDocument/2006/relationships/image" Target="../media/image208.png"/><Relationship Id="rId25" Type="http://schemas.openxmlformats.org/officeDocument/2006/relationships/image" Target="../media/image209.png"/><Relationship Id="rId26" Type="http://schemas.openxmlformats.org/officeDocument/2006/relationships/image" Target="../media/image210.png"/><Relationship Id="rId27" Type="http://schemas.openxmlformats.org/officeDocument/2006/relationships/image" Target="../media/image211.png"/><Relationship Id="rId28" Type="http://schemas.openxmlformats.org/officeDocument/2006/relationships/image" Target="../media/image212.png"/><Relationship Id="rId29" Type="http://schemas.openxmlformats.org/officeDocument/2006/relationships/image" Target="../media/image213.png"/><Relationship Id="rId30" Type="http://schemas.openxmlformats.org/officeDocument/2006/relationships/image" Target="../media/image214.png"/><Relationship Id="rId31" Type="http://schemas.openxmlformats.org/officeDocument/2006/relationships/image" Target="../media/image215.png"/><Relationship Id="rId32" Type="http://schemas.openxmlformats.org/officeDocument/2006/relationships/image" Target="../media/image216.png"/><Relationship Id="rId33" Type="http://schemas.openxmlformats.org/officeDocument/2006/relationships/image" Target="../media/image217.png"/><Relationship Id="rId34" Type="http://schemas.openxmlformats.org/officeDocument/2006/relationships/image" Target="../media/image218.png"/><Relationship Id="rId35" Type="http://schemas.openxmlformats.org/officeDocument/2006/relationships/image" Target="../media/image219.png"/><Relationship Id="rId36" Type="http://schemas.openxmlformats.org/officeDocument/2006/relationships/image" Target="../media/image220.png"/><Relationship Id="rId37" Type="http://schemas.openxmlformats.org/officeDocument/2006/relationships/image" Target="../media/image2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Relationship Id="rId20" Type="http://schemas.openxmlformats.org/officeDocument/2006/relationships/image" Target="../media/image266.png"/><Relationship Id="rId21" Type="http://schemas.openxmlformats.org/officeDocument/2006/relationships/image" Target="../media/image267.png"/><Relationship Id="rId22" Type="http://schemas.openxmlformats.org/officeDocument/2006/relationships/image" Target="../media/image268.png"/><Relationship Id="rId23" Type="http://schemas.openxmlformats.org/officeDocument/2006/relationships/image" Target="../media/image269.png"/><Relationship Id="rId24" Type="http://schemas.openxmlformats.org/officeDocument/2006/relationships/image" Target="../media/image270.png"/><Relationship Id="rId25" Type="http://schemas.openxmlformats.org/officeDocument/2006/relationships/image" Target="../media/image271.png"/><Relationship Id="rId26" Type="http://schemas.openxmlformats.org/officeDocument/2006/relationships/image" Target="../media/image272.png"/><Relationship Id="rId27" Type="http://schemas.openxmlformats.org/officeDocument/2006/relationships/image" Target="../media/image273.png"/><Relationship Id="rId28" Type="http://schemas.openxmlformats.org/officeDocument/2006/relationships/image" Target="../media/image2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Relationship Id="rId18" Type="http://schemas.openxmlformats.org/officeDocument/2006/relationships/image" Target="../media/image291.png"/><Relationship Id="rId19" Type="http://schemas.openxmlformats.org/officeDocument/2006/relationships/image" Target="../media/image292.png"/><Relationship Id="rId20" Type="http://schemas.openxmlformats.org/officeDocument/2006/relationships/image" Target="../media/image293.png"/><Relationship Id="rId21" Type="http://schemas.openxmlformats.org/officeDocument/2006/relationships/image" Target="../media/image294.png"/><Relationship Id="rId22" Type="http://schemas.openxmlformats.org/officeDocument/2006/relationships/image" Target="../media/image295.png"/><Relationship Id="rId23" Type="http://schemas.openxmlformats.org/officeDocument/2006/relationships/image" Target="../media/image296.png"/><Relationship Id="rId24" Type="http://schemas.openxmlformats.org/officeDocument/2006/relationships/image" Target="../media/image297.png"/><Relationship Id="rId25" Type="http://schemas.openxmlformats.org/officeDocument/2006/relationships/image" Target="../media/image298.png"/><Relationship Id="rId26" Type="http://schemas.openxmlformats.org/officeDocument/2006/relationships/image" Target="../media/image29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Relationship Id="rId35" Type="http://schemas.openxmlformats.org/officeDocument/2006/relationships/image" Target="../media/image50.png"/><Relationship Id="rId36" Type="http://schemas.openxmlformats.org/officeDocument/2006/relationships/image" Target="../media/image51.png"/><Relationship Id="rId37" Type="http://schemas.openxmlformats.org/officeDocument/2006/relationships/image" Target="../media/image5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331.png"/><Relationship Id="rId20" Type="http://schemas.openxmlformats.org/officeDocument/2006/relationships/image" Target="../media/image332.png"/><Relationship Id="rId21" Type="http://schemas.openxmlformats.org/officeDocument/2006/relationships/image" Target="../media/image33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Relationship Id="rId15" Type="http://schemas.openxmlformats.org/officeDocument/2006/relationships/image" Target="../media/image389.png"/><Relationship Id="rId16" Type="http://schemas.openxmlformats.org/officeDocument/2006/relationships/image" Target="../media/image390.png"/><Relationship Id="rId17" Type="http://schemas.openxmlformats.org/officeDocument/2006/relationships/image" Target="../media/image391.png"/><Relationship Id="rId18" Type="http://schemas.openxmlformats.org/officeDocument/2006/relationships/image" Target="../media/image392.png"/><Relationship Id="rId19" Type="http://schemas.openxmlformats.org/officeDocument/2006/relationships/image" Target="../media/image393.png"/><Relationship Id="rId20" Type="http://schemas.openxmlformats.org/officeDocument/2006/relationships/image" Target="../media/image394.png"/><Relationship Id="rId21" Type="http://schemas.openxmlformats.org/officeDocument/2006/relationships/image" Target="../media/image395.png"/><Relationship Id="rId22" Type="http://schemas.openxmlformats.org/officeDocument/2006/relationships/image" Target="../media/image39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9" Type="http://schemas.openxmlformats.org/officeDocument/2006/relationships/image" Target="../media/image414.png"/><Relationship Id="rId20" Type="http://schemas.openxmlformats.org/officeDocument/2006/relationships/image" Target="../media/image415.png"/><Relationship Id="rId21" Type="http://schemas.openxmlformats.org/officeDocument/2006/relationships/image" Target="../media/image416.png"/><Relationship Id="rId22" Type="http://schemas.openxmlformats.org/officeDocument/2006/relationships/image" Target="../media/image417.png"/><Relationship Id="rId23" Type="http://schemas.openxmlformats.org/officeDocument/2006/relationships/image" Target="../media/image4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29.png"/><Relationship Id="rId9" Type="http://schemas.openxmlformats.org/officeDocument/2006/relationships/image" Target="../media/image430.png"/><Relationship Id="rId10" Type="http://schemas.openxmlformats.org/officeDocument/2006/relationships/image" Target="../media/image431.png"/><Relationship Id="rId11" Type="http://schemas.openxmlformats.org/officeDocument/2006/relationships/image" Target="../media/image432.png"/><Relationship Id="rId12" Type="http://schemas.openxmlformats.org/officeDocument/2006/relationships/image" Target="../media/image433.png"/><Relationship Id="rId13" Type="http://schemas.openxmlformats.org/officeDocument/2006/relationships/image" Target="../media/image434.png"/><Relationship Id="rId14" Type="http://schemas.openxmlformats.org/officeDocument/2006/relationships/image" Target="../media/image4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516" y="9295964"/>
            <a:ext cx="4829068" cy="5028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811" y="5076192"/>
            <a:ext cx="7833898" cy="13016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9848" y="542927"/>
            <a:ext cx="1601663" cy="6095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9696" y="542927"/>
            <a:ext cx="1621216" cy="6093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99544" y="542927"/>
            <a:ext cx="850502" cy="3455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79429" y="542927"/>
            <a:ext cx="869435" cy="3455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9239" y="542927"/>
            <a:ext cx="1655578" cy="3455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048" y="542926"/>
            <a:ext cx="598959" cy="370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2705861" cy="57143"/>
            <a:chOff x="590476" y="478164"/>
            <a:chExt cx="2705861" cy="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476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0323" y="478164"/>
            <a:ext cx="2705861" cy="57143"/>
            <a:chOff x="3470323" y="478164"/>
            <a:chExt cx="2705861" cy="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0323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0170" y="478164"/>
            <a:ext cx="2705861" cy="57143"/>
            <a:chOff x="6350170" y="478164"/>
            <a:chExt cx="2705861" cy="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50170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0016" y="478164"/>
            <a:ext cx="2705861" cy="57143"/>
            <a:chOff x="9230016" y="478164"/>
            <a:chExt cx="2705861" cy="5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30016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09863" y="478164"/>
            <a:ext cx="2705861" cy="57143"/>
            <a:chOff x="12109863" y="478164"/>
            <a:chExt cx="2705861" cy="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09863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89710" y="478164"/>
            <a:ext cx="2705861" cy="57143"/>
            <a:chOff x="14989710" y="478164"/>
            <a:chExt cx="2705861" cy="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9710" y="478164"/>
              <a:ext cx="2705861" cy="5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6670" y="6467745"/>
            <a:ext cx="12634692" cy="23403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242" y="7147575"/>
            <a:ext cx="5931956" cy="18019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953" y="5991258"/>
            <a:ext cx="4654901" cy="4081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810" y="8538920"/>
            <a:ext cx="1846349" cy="364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811" y="1427678"/>
            <a:ext cx="2248222" cy="7708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620" y="2365754"/>
            <a:ext cx="9233594" cy="723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675021" y="2137500"/>
            <a:ext cx="14945549" cy="85403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4909" y="3708524"/>
            <a:ext cx="15050849" cy="22562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49380" y="5463540"/>
            <a:ext cx="2287406" cy="3652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4869" y="9126294"/>
            <a:ext cx="3993161" cy="4209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49525" y="5994896"/>
            <a:ext cx="5113434" cy="4315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9668" y="3512216"/>
            <a:ext cx="5667606" cy="4296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44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427678"/>
            <a:ext cx="2248222" cy="7708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2365754"/>
            <a:ext cx="8074956" cy="7238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9527" y="8907873"/>
            <a:ext cx="3993161" cy="4209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6382" y="8269410"/>
            <a:ext cx="5069673" cy="343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9337" y="4068396"/>
            <a:ext cx="6171429" cy="4265762"/>
            <a:chOff x="1179337" y="4068396"/>
            <a:chExt cx="6171429" cy="4265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9337" y="4068396"/>
              <a:ext cx="6171429" cy="4265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8763" y="3137182"/>
            <a:ext cx="7721196" cy="9364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5095" y="4011254"/>
            <a:ext cx="5681468" cy="6664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4142" y="4837492"/>
            <a:ext cx="3233770" cy="1394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1141" y="6540211"/>
            <a:ext cx="7618654" cy="2582397"/>
            <a:chOff x="9891141" y="6540211"/>
            <a:chExt cx="7618654" cy="25823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91141" y="6540211"/>
              <a:ext cx="7618654" cy="25823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74284" y="9064063"/>
            <a:ext cx="1400340" cy="3516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572" y="3419268"/>
            <a:ext cx="4023024" cy="547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811" y="1427678"/>
            <a:ext cx="2632918" cy="7708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620" y="2365754"/>
            <a:ext cx="3933890" cy="723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80590" y="1273358"/>
            <a:ext cx="14945549" cy="111587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20756" y="1273358"/>
            <a:ext cx="14945549" cy="111587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8009" y="8612925"/>
            <a:ext cx="5059274" cy="3956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811" y="1427678"/>
            <a:ext cx="2632918" cy="7708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620" y="2365754"/>
            <a:ext cx="3189842" cy="6620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4778" y="4015640"/>
            <a:ext cx="6171429" cy="4388262"/>
            <a:chOff x="2454778" y="4015640"/>
            <a:chExt cx="6171429" cy="4388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4778" y="4015640"/>
              <a:ext cx="6171429" cy="43882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4676" y="3377555"/>
            <a:ext cx="3203638" cy="5542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31379" y="3482315"/>
            <a:ext cx="2740723" cy="5915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45917" y="4246868"/>
            <a:ext cx="4487228" cy="395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23061" y="5527125"/>
            <a:ext cx="2505265" cy="5542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36394" y="6291677"/>
            <a:ext cx="5088870" cy="1255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05551" y="4339685"/>
            <a:ext cx="769486" cy="1263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811" y="1427678"/>
            <a:ext cx="1875661" cy="7697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620" y="2365754"/>
            <a:ext cx="3933890" cy="723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2572" y="3244220"/>
            <a:ext cx="5091958" cy="5489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8563" y="4607934"/>
            <a:ext cx="6170177" cy="5489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41096" y="3322738"/>
            <a:ext cx="5653101" cy="3900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68858" y="4561158"/>
            <a:ext cx="2720844" cy="386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4952" y="3937968"/>
            <a:ext cx="1609790" cy="1609790"/>
            <a:chOff x="2134952" y="3937968"/>
            <a:chExt cx="1609790" cy="16097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34952" y="3937968"/>
              <a:ext cx="1609790" cy="16097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25319" y="5292839"/>
            <a:ext cx="1476587" cy="3896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67720" y="4180260"/>
            <a:ext cx="564210" cy="11309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4490" y="5598227"/>
            <a:ext cx="1165773" cy="285392"/>
            <a:chOff x="4764490" y="5598227"/>
            <a:chExt cx="1165773" cy="2853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4764490" y="5598227"/>
              <a:ext cx="1165773" cy="28539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06649" y="6373192"/>
            <a:ext cx="4655091" cy="5489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45341" y="7533607"/>
            <a:ext cx="1276977" cy="1342583"/>
            <a:chOff x="3245341" y="7533607"/>
            <a:chExt cx="1276977" cy="13425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45341" y="7533607"/>
              <a:ext cx="1276977" cy="134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51584" y="7533607"/>
            <a:ext cx="1276977" cy="1342583"/>
            <a:chOff x="4851584" y="7533607"/>
            <a:chExt cx="1276977" cy="134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1584" y="7533607"/>
              <a:ext cx="1276977" cy="13425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2298" y="7533607"/>
            <a:ext cx="1276977" cy="1342583"/>
            <a:chOff x="6462298" y="7533607"/>
            <a:chExt cx="1276977" cy="13425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62298" y="7533607"/>
              <a:ext cx="1276977" cy="134258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96658" y="7936646"/>
            <a:ext cx="732653" cy="5224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47619" y="7533607"/>
            <a:ext cx="1276977" cy="1342583"/>
            <a:chOff x="9247619" y="7533607"/>
            <a:chExt cx="1276977" cy="13425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47619" y="7533607"/>
              <a:ext cx="1276977" cy="134258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97461" y="6999220"/>
            <a:ext cx="625254" cy="3864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70391" y="6999220"/>
            <a:ext cx="663520" cy="3864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09363" y="6999220"/>
            <a:ext cx="667930" cy="38644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47048" y="6999220"/>
            <a:ext cx="799054" cy="3864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12157" y="9052523"/>
            <a:ext cx="300793" cy="347329"/>
            <a:chOff x="3712157" y="9052523"/>
            <a:chExt cx="300793" cy="3473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3712157" y="9052523"/>
              <a:ext cx="300793" cy="3473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70644" y="9052523"/>
            <a:ext cx="300793" cy="347329"/>
            <a:chOff x="5370644" y="9052523"/>
            <a:chExt cx="300793" cy="3473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5370644" y="9052523"/>
              <a:ext cx="300793" cy="3473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50390" y="9052523"/>
            <a:ext cx="300793" cy="347329"/>
            <a:chOff x="6950390" y="9052523"/>
            <a:chExt cx="300793" cy="3473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6950390" y="9052523"/>
              <a:ext cx="300793" cy="347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54759" y="9052523"/>
            <a:ext cx="300793" cy="347329"/>
            <a:chOff x="9754759" y="9052523"/>
            <a:chExt cx="300793" cy="3473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9754759" y="9052523"/>
              <a:ext cx="300793" cy="34732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578410" y="9418287"/>
            <a:ext cx="571501" cy="43227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256110" y="9418287"/>
            <a:ext cx="571501" cy="43227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840326" y="9418287"/>
            <a:ext cx="571501" cy="43227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658756" y="9418287"/>
            <a:ext cx="571501" cy="4322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03143" y="4914328"/>
            <a:ext cx="2604794" cy="123767"/>
            <a:chOff x="4103143" y="4914328"/>
            <a:chExt cx="2604794" cy="12376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03143" y="4914328"/>
              <a:ext cx="2604794" cy="12376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613525" y="7917601"/>
            <a:ext cx="5021958" cy="54892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167144" y="8494485"/>
            <a:ext cx="5082241" cy="4108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189582"/>
            <a:ext cx="1875661" cy="769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1994325"/>
            <a:ext cx="3933890" cy="7238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63670" y="1833390"/>
            <a:ext cx="7525758" cy="10151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9065" y="2653969"/>
            <a:ext cx="2249996" cy="5489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06412" y="2989266"/>
            <a:ext cx="7595025" cy="430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4778" y="3142857"/>
            <a:ext cx="4265162" cy="6732956"/>
            <a:chOff x="2454778" y="3142857"/>
            <a:chExt cx="4265162" cy="67329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4778" y="3142857"/>
              <a:ext cx="4265162" cy="67329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88630" y="3885925"/>
            <a:ext cx="883510" cy="4784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88630" y="6260706"/>
            <a:ext cx="1605224" cy="4788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88630" y="9151934"/>
            <a:ext cx="3250405" cy="4788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22238" y="6269436"/>
            <a:ext cx="1416405" cy="4788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189582"/>
            <a:ext cx="1875661" cy="769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2394325"/>
            <a:ext cx="10299347" cy="7238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5430" y="3537468"/>
            <a:ext cx="10683329" cy="4788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9239" y="4102981"/>
            <a:ext cx="10985149" cy="3873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715" y="5156392"/>
            <a:ext cx="4035748" cy="5395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68369" y="5276513"/>
            <a:ext cx="1165773" cy="285392"/>
            <a:chOff x="5668369" y="5276513"/>
            <a:chExt cx="1165773" cy="2853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668369" y="5276513"/>
              <a:ext cx="1165773" cy="2853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59382" y="5146030"/>
            <a:ext cx="8110929" cy="5397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9240" y="6515125"/>
            <a:ext cx="15171413" cy="12374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189582"/>
            <a:ext cx="1875661" cy="769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2137182"/>
            <a:ext cx="7311356" cy="7238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5430" y="3280325"/>
            <a:ext cx="13714348" cy="5128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0192" y="5228573"/>
            <a:ext cx="3275147" cy="7542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5429" y="6733343"/>
            <a:ext cx="1165773" cy="285392"/>
            <a:chOff x="1525429" y="6733343"/>
            <a:chExt cx="1165773" cy="2853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25429" y="6733343"/>
              <a:ext cx="1165773" cy="2853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9715" y="6003182"/>
            <a:ext cx="7493167" cy="5936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5430" y="3981077"/>
            <a:ext cx="5509110" cy="5636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048" y="4475439"/>
            <a:ext cx="10299187" cy="4322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78506" y="6602392"/>
            <a:ext cx="6633862" cy="1049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4952" y="8530011"/>
            <a:ext cx="1165773" cy="285392"/>
            <a:chOff x="1534952" y="8530011"/>
            <a:chExt cx="1165773" cy="2853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534952" y="8530011"/>
              <a:ext cx="1165773" cy="2853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9715" y="7818896"/>
            <a:ext cx="2602453" cy="5403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86125" y="8402392"/>
            <a:ext cx="5792891" cy="10468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6580" y="6020957"/>
            <a:ext cx="3012316" cy="1523849"/>
            <a:chOff x="11236580" y="6020957"/>
            <a:chExt cx="3012316" cy="15238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36580" y="6020957"/>
              <a:ext cx="3012316" cy="1523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35303" y="6020957"/>
            <a:ext cx="3012316" cy="1523849"/>
            <a:chOff x="14435303" y="6020957"/>
            <a:chExt cx="3012316" cy="15238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35303" y="6020957"/>
              <a:ext cx="3012316" cy="152384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98519" y="6372507"/>
            <a:ext cx="2228962" cy="119107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810572" y="6184443"/>
            <a:ext cx="1680806" cy="39704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40834" y="6368278"/>
            <a:ext cx="2083324" cy="11908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98014" y="6851638"/>
            <a:ext cx="563111" cy="47616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45466" y="6165396"/>
            <a:ext cx="1126587" cy="3927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480525" y="6825463"/>
            <a:ext cx="563111" cy="4761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36580" y="7731910"/>
            <a:ext cx="6211039" cy="1548071"/>
            <a:chOff x="11236580" y="7731910"/>
            <a:chExt cx="6211039" cy="15480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36580" y="7731910"/>
              <a:ext cx="6211039" cy="154807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702550" y="8083455"/>
            <a:ext cx="3643667" cy="12045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157827" y="7861534"/>
            <a:ext cx="2456578" cy="4351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427678"/>
            <a:ext cx="1875661" cy="769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2365754"/>
            <a:ext cx="3189842" cy="6620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2572" y="3244220"/>
            <a:ext cx="5091958" cy="548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41096" y="3313210"/>
            <a:ext cx="4841635" cy="8619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16414" y="5952937"/>
            <a:ext cx="1276977" cy="1342583"/>
            <a:chOff x="1816414" y="5952937"/>
            <a:chExt cx="1276977" cy="13425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6414" y="5952937"/>
              <a:ext cx="1276977" cy="134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3239" y="5952937"/>
            <a:ext cx="1276977" cy="1342583"/>
            <a:chOff x="4583239" y="5952937"/>
            <a:chExt cx="1276977" cy="13425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83239" y="5952937"/>
              <a:ext cx="1276977" cy="1342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9758" y="5952937"/>
            <a:ext cx="1276977" cy="1342583"/>
            <a:chOff x="7429758" y="5952937"/>
            <a:chExt cx="1276977" cy="13425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9758" y="5952937"/>
              <a:ext cx="1276977" cy="134258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68531" y="5418549"/>
            <a:ext cx="705416" cy="3717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02047" y="5418549"/>
            <a:ext cx="577597" cy="3717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69668" y="5437597"/>
            <a:ext cx="2483892" cy="3858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3230" y="7471853"/>
            <a:ext cx="300793" cy="347329"/>
            <a:chOff x="2283230" y="7471853"/>
            <a:chExt cx="300793" cy="3473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2283230" y="7471853"/>
              <a:ext cx="300793" cy="347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02300" y="7471853"/>
            <a:ext cx="300793" cy="347329"/>
            <a:chOff x="5102300" y="7471853"/>
            <a:chExt cx="300793" cy="3473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5102300" y="7471853"/>
              <a:ext cx="300793" cy="3473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17850" y="7471853"/>
            <a:ext cx="300793" cy="347329"/>
            <a:chOff x="7917850" y="7471853"/>
            <a:chExt cx="300793" cy="3473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7917850" y="7471853"/>
              <a:ext cx="300793" cy="3473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49744" y="4542525"/>
            <a:ext cx="4869224" cy="54827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30443" y="8281153"/>
            <a:ext cx="5117091" cy="4314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54191" y="5241906"/>
            <a:ext cx="3640206" cy="7002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12704" y="6033752"/>
            <a:ext cx="1276977" cy="1342583"/>
            <a:chOff x="13812704" y="6033752"/>
            <a:chExt cx="1276977" cy="13425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12704" y="6033752"/>
              <a:ext cx="1276977" cy="13425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43300" y="6874666"/>
            <a:ext cx="2842210" cy="1933435"/>
            <a:chOff x="9543300" y="6874666"/>
            <a:chExt cx="2842210" cy="19334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3300000">
              <a:off x="9543300" y="6874666"/>
              <a:ext cx="2842210" cy="19334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12163" y="7660030"/>
            <a:ext cx="300793" cy="347329"/>
            <a:chOff x="14312163" y="7660030"/>
            <a:chExt cx="300793" cy="3473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4312163" y="7660030"/>
              <a:ext cx="300793" cy="34732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06644" y="8111054"/>
            <a:ext cx="1771854" cy="3871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36096" y="4542525"/>
            <a:ext cx="6113424" cy="548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52" y="2911111"/>
            <a:ext cx="3445152" cy="4597049"/>
            <a:chOff x="580952" y="2911111"/>
            <a:chExt cx="3445152" cy="4597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2911111"/>
              <a:ext cx="3445152" cy="4597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6104" y="2911111"/>
            <a:ext cx="6839329" cy="3815488"/>
            <a:chOff x="4026104" y="2911111"/>
            <a:chExt cx="6839329" cy="381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104" y="2911111"/>
              <a:ext cx="6839329" cy="3815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5433" y="2911111"/>
            <a:ext cx="3419664" cy="3033927"/>
            <a:chOff x="10865433" y="2911111"/>
            <a:chExt cx="3419664" cy="303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5433" y="2911111"/>
              <a:ext cx="3419664" cy="3033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097" y="2911111"/>
            <a:ext cx="3419664" cy="2252366"/>
            <a:chOff x="14285097" y="2911111"/>
            <a:chExt cx="3419664" cy="2252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097" y="2911111"/>
              <a:ext cx="3419664" cy="22523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84792" y="6284291"/>
            <a:ext cx="6736691" cy="43298"/>
            <a:chOff x="-2784792" y="6284291"/>
            <a:chExt cx="6736691" cy="43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8479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3815" y="6284291"/>
            <a:ext cx="6736691" cy="43298"/>
            <a:chOff x="14333815" y="6284291"/>
            <a:chExt cx="6736691" cy="432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4333815" y="6284291"/>
              <a:ext cx="6736691" cy="432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716" y="3029208"/>
            <a:ext cx="799317" cy="7980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7620" y="6643420"/>
            <a:ext cx="1840910" cy="4332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6191" y="7687210"/>
            <a:ext cx="1566911" cy="6728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07752" y="3029208"/>
            <a:ext cx="895441" cy="7980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70610" y="5861858"/>
            <a:ext cx="2019701" cy="7375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27286" y="6905648"/>
            <a:ext cx="1791292" cy="1326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5207" y="3029208"/>
            <a:ext cx="909603" cy="7980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88068" y="5861858"/>
            <a:ext cx="1067130" cy="4332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46953" y="6905648"/>
            <a:ext cx="3031587" cy="165384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42643" y="3029208"/>
            <a:ext cx="922936" cy="79806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76928" y="5104763"/>
            <a:ext cx="1084491" cy="4330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66572" y="6124086"/>
            <a:ext cx="1070730" cy="34423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66374" y="3029208"/>
            <a:ext cx="906441" cy="7980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29239" y="4298734"/>
            <a:ext cx="2063330" cy="4330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86286" y="5321906"/>
            <a:ext cx="1787435" cy="36328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7621" y="1402916"/>
            <a:ext cx="4400678" cy="7850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9048" y="542927"/>
            <a:ext cx="300282" cy="3317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3307" y="2858550"/>
            <a:ext cx="17299100" cy="146273"/>
            <a:chOff x="493307" y="2858550"/>
            <a:chExt cx="17299100" cy="14627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3333" y="2874543"/>
              <a:ext cx="17139048" cy="114286"/>
              <a:chOff x="573333" y="2874543"/>
              <a:chExt cx="17139048" cy="1142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73333" y="2874543"/>
                <a:ext cx="17139048" cy="1142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0740" y="2881117"/>
              <a:ext cx="146273" cy="101137"/>
              <a:chOff x="470740" y="2881117"/>
              <a:chExt cx="146273" cy="10113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470740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68702" y="2881117"/>
              <a:ext cx="146273" cy="101137"/>
              <a:chOff x="17668702" y="2881117"/>
              <a:chExt cx="146273" cy="10113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5400000">
                <a:off x="17668702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48157" y="2881117"/>
              <a:ext cx="146273" cy="101137"/>
              <a:chOff x="14248157" y="2881117"/>
              <a:chExt cx="146273" cy="10113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5400000">
                <a:off x="14248157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824438" y="2881117"/>
              <a:ext cx="146273" cy="101137"/>
              <a:chOff x="10824438" y="2881117"/>
              <a:chExt cx="146273" cy="10113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5400000">
                <a:off x="1082443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00718" y="2881117"/>
              <a:ext cx="146273" cy="101137"/>
              <a:chOff x="7400718" y="2881117"/>
              <a:chExt cx="146273" cy="10113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740071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976999" y="2881117"/>
              <a:ext cx="146273" cy="101137"/>
              <a:chOff x="3976999" y="2881117"/>
              <a:chExt cx="146273" cy="10113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3976999" y="2881117"/>
                <a:ext cx="146273" cy="10113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8930" y="6284291"/>
            <a:ext cx="6736691" cy="43298"/>
            <a:chOff x="638930" y="6284291"/>
            <a:chExt cx="6736691" cy="4329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5400000">
              <a:off x="638930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62651" y="6284291"/>
            <a:ext cx="6736691" cy="43298"/>
            <a:chOff x="4062651" y="6284291"/>
            <a:chExt cx="6736691" cy="4329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4062651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486372" y="6284291"/>
            <a:ext cx="6736691" cy="43298"/>
            <a:chOff x="7486372" y="6284291"/>
            <a:chExt cx="6736691" cy="4329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5400000">
              <a:off x="748637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10094" y="6284291"/>
            <a:ext cx="6736691" cy="43298"/>
            <a:chOff x="10910094" y="6284291"/>
            <a:chExt cx="6736691" cy="4329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400000">
              <a:off x="10910094" y="6284291"/>
              <a:ext cx="6736691" cy="43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189582"/>
            <a:ext cx="1875661" cy="769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1994325"/>
            <a:ext cx="3189842" cy="6620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192" y="2747462"/>
            <a:ext cx="2798948" cy="548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1620" y="3463543"/>
            <a:ext cx="894691" cy="4571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88630" y="6384515"/>
            <a:ext cx="1605224" cy="4788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68022" y="3463543"/>
            <a:ext cx="3457253" cy="478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724" y="4052130"/>
            <a:ext cx="7077517" cy="1392855"/>
            <a:chOff x="1506724" y="4052130"/>
            <a:chExt cx="7077517" cy="1392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6724" y="4052130"/>
              <a:ext cx="7077517" cy="1392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4810" y="6210009"/>
            <a:ext cx="8513084" cy="3219010"/>
            <a:chOff x="1514810" y="6210009"/>
            <a:chExt cx="8513084" cy="32190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4810" y="6210009"/>
              <a:ext cx="8513084" cy="32190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2906" y="5754658"/>
            <a:ext cx="722955" cy="4649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09926" y="3966516"/>
            <a:ext cx="6869092" cy="2794936"/>
            <a:chOff x="10209926" y="3966516"/>
            <a:chExt cx="6869092" cy="279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09926" y="3966516"/>
              <a:ext cx="6869092" cy="2794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189582"/>
            <a:ext cx="1875661" cy="769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1994325"/>
            <a:ext cx="3189842" cy="6620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192" y="2747458"/>
            <a:ext cx="3146062" cy="548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0057" y="3683539"/>
            <a:ext cx="8645067" cy="2487548"/>
            <a:chOff x="1640057" y="3683539"/>
            <a:chExt cx="8645067" cy="24875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057" y="3683539"/>
              <a:ext cx="8645067" cy="2487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9105" y="6628230"/>
            <a:ext cx="8475567" cy="2512520"/>
            <a:chOff x="1659105" y="6628230"/>
            <a:chExt cx="8475567" cy="2512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9105" y="6628230"/>
              <a:ext cx="8475567" cy="25125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8652" y="9110275"/>
            <a:ext cx="3486330" cy="3842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38652" y="6039664"/>
            <a:ext cx="3602197" cy="3842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91431" y="1841009"/>
            <a:ext cx="6430101" cy="12494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33636" y="4123462"/>
            <a:ext cx="2282746" cy="1790306"/>
            <a:chOff x="11033636" y="4123462"/>
            <a:chExt cx="2282746" cy="17903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33636" y="4123462"/>
              <a:ext cx="2282746" cy="17903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1326" y="7263559"/>
            <a:ext cx="2476626" cy="1855854"/>
            <a:chOff x="11021326" y="7263559"/>
            <a:chExt cx="2476626" cy="18558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21326" y="7263559"/>
              <a:ext cx="2476626" cy="185585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52382" y="3653064"/>
            <a:ext cx="634949" cy="33054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95241" y="6682330"/>
            <a:ext cx="517245" cy="3305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93075" y="5409091"/>
            <a:ext cx="2784461" cy="2079199"/>
            <a:chOff x="14293075" y="5409091"/>
            <a:chExt cx="2784461" cy="20791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93075" y="5409091"/>
              <a:ext cx="2784461" cy="207919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62574" y="4874292"/>
            <a:ext cx="2076997" cy="3437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30533" y="3687582"/>
            <a:ext cx="2304139" cy="2483505"/>
            <a:chOff x="7830533" y="3687582"/>
            <a:chExt cx="2304139" cy="24835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0533" y="3687582"/>
              <a:ext cx="2304139" cy="24835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30533" y="6628230"/>
            <a:ext cx="2304139" cy="2483505"/>
            <a:chOff x="7830533" y="6628230"/>
            <a:chExt cx="2304139" cy="24835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30533" y="6628230"/>
              <a:ext cx="2304139" cy="2483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189582"/>
            <a:ext cx="1875661" cy="769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1994325"/>
            <a:ext cx="3189842" cy="6620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192" y="2747458"/>
            <a:ext cx="2871510" cy="548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8620" y="4230477"/>
            <a:ext cx="7157358" cy="33593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525" y="3363820"/>
            <a:ext cx="9225330" cy="387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43665" y="3904762"/>
            <a:ext cx="7637408" cy="2510798"/>
            <a:chOff x="9343665" y="3904762"/>
            <a:chExt cx="7637408" cy="2510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3665" y="3904762"/>
              <a:ext cx="7637408" cy="25107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43665" y="6727078"/>
            <a:ext cx="7614568" cy="2503289"/>
            <a:chOff x="9343665" y="6727078"/>
            <a:chExt cx="7614568" cy="25032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3665" y="6727078"/>
              <a:ext cx="7614568" cy="25032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31403" y="6385085"/>
            <a:ext cx="3602206" cy="3842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31403" y="9199892"/>
            <a:ext cx="3486330" cy="3842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189582"/>
            <a:ext cx="1875661" cy="769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1994325"/>
            <a:ext cx="3189842" cy="6620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192" y="2747458"/>
            <a:ext cx="2871510" cy="548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1001" y="3563820"/>
            <a:ext cx="6211719" cy="5304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8652" y="8364089"/>
            <a:ext cx="3602197" cy="3842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86637" y="8364089"/>
            <a:ext cx="3486330" cy="384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9337" y="4285714"/>
            <a:ext cx="7857427" cy="3934819"/>
            <a:chOff x="1179337" y="4285714"/>
            <a:chExt cx="7857427" cy="39348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337" y="4285714"/>
              <a:ext cx="7857427" cy="3934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93907" y="4295238"/>
            <a:ext cx="7763308" cy="3934819"/>
            <a:chOff x="9093907" y="4295238"/>
            <a:chExt cx="7763308" cy="39348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93907" y="4295238"/>
              <a:ext cx="7763308" cy="3934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50997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850502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189582"/>
            <a:ext cx="1875661" cy="7697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620" y="2099087"/>
            <a:ext cx="3190475" cy="6664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192" y="3014125"/>
            <a:ext cx="5214149" cy="5542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715" y="3836201"/>
            <a:ext cx="6241061" cy="471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4810" y="4694048"/>
            <a:ext cx="7782368" cy="2188791"/>
            <a:chOff x="1514810" y="4694048"/>
            <a:chExt cx="7782368" cy="2188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4810" y="4694048"/>
              <a:ext cx="7782368" cy="2188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3313" y="4694048"/>
            <a:ext cx="7801133" cy="2194069"/>
            <a:chOff x="9643313" y="4694048"/>
            <a:chExt cx="7801133" cy="21940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3313" y="4694048"/>
              <a:ext cx="7801133" cy="21940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2929" y="6881677"/>
            <a:ext cx="3838640" cy="3754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48783" y="6916485"/>
            <a:ext cx="3715140" cy="3754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74700" y="7883521"/>
            <a:ext cx="8915808" cy="552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242" y="7147575"/>
            <a:ext cx="6003146" cy="18008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953" y="5991258"/>
            <a:ext cx="4654901" cy="4081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337" y="3249723"/>
            <a:ext cx="3976639" cy="2621197"/>
            <a:chOff x="1179337" y="3249723"/>
            <a:chExt cx="3976639" cy="26211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337" y="3249723"/>
              <a:ext cx="3976639" cy="2621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572" y="542926"/>
            <a:ext cx="353311" cy="331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429" y="542926"/>
            <a:ext cx="869435" cy="34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811" y="1189582"/>
            <a:ext cx="1866613" cy="769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620" y="2099087"/>
            <a:ext cx="4019156" cy="723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63945" y="3249723"/>
            <a:ext cx="3976639" cy="2621197"/>
            <a:chOff x="5363945" y="3249723"/>
            <a:chExt cx="3976639" cy="2621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3945" y="3249723"/>
              <a:ext cx="3976639" cy="26211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723" y="3427598"/>
            <a:ext cx="2955691" cy="9629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6555" y="4247143"/>
            <a:ext cx="2442433" cy="15682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9409" y="3431264"/>
            <a:ext cx="3378872" cy="9629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2805" y="4875710"/>
            <a:ext cx="743442" cy="6381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2412" y="4247143"/>
            <a:ext cx="2403261" cy="18047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66752" y="4875710"/>
            <a:ext cx="743442" cy="6381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5942" y="6261407"/>
            <a:ext cx="7332415" cy="8136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0940" y="3118102"/>
            <a:ext cx="7014884" cy="3564438"/>
            <a:chOff x="10100940" y="3118102"/>
            <a:chExt cx="7014884" cy="35644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00940" y="3118102"/>
              <a:ext cx="7014884" cy="356443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10465" y="2556230"/>
            <a:ext cx="2523890" cy="5409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62846" y="7146024"/>
            <a:ext cx="6696796" cy="8136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29539" y="6634925"/>
            <a:ext cx="3302930" cy="3458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8759" y="8539655"/>
            <a:ext cx="7011110" cy="11940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9668" y="7841259"/>
            <a:ext cx="2672728" cy="6620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337" y="3249723"/>
            <a:ext cx="3976639" cy="2621197"/>
            <a:chOff x="1179337" y="3249723"/>
            <a:chExt cx="3976639" cy="26211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337" y="3249723"/>
              <a:ext cx="3976639" cy="2621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572" y="542926"/>
            <a:ext cx="353311" cy="331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429" y="542926"/>
            <a:ext cx="869435" cy="34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811" y="1189582"/>
            <a:ext cx="1866613" cy="769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620" y="2099087"/>
            <a:ext cx="3189842" cy="662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63945" y="3249723"/>
            <a:ext cx="3976639" cy="2621197"/>
            <a:chOff x="5363945" y="3249723"/>
            <a:chExt cx="3976639" cy="2621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3945" y="3249723"/>
              <a:ext cx="3976639" cy="26211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725" y="3427601"/>
            <a:ext cx="3399425" cy="963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61736" y="4247147"/>
            <a:ext cx="3463633" cy="15754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9410" y="3431268"/>
            <a:ext cx="3766206" cy="9635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4449" y="4247147"/>
            <a:ext cx="3569776" cy="15754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16792" y="3211629"/>
            <a:ext cx="7270406" cy="8136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62858" y="7604887"/>
            <a:ext cx="7164072" cy="11940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43799" y="6782659"/>
            <a:ext cx="2672728" cy="6620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9337" y="6285246"/>
            <a:ext cx="3976639" cy="2621197"/>
            <a:chOff x="1179337" y="6285246"/>
            <a:chExt cx="3976639" cy="26211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9337" y="6285246"/>
              <a:ext cx="3976639" cy="26211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63945" y="6285246"/>
            <a:ext cx="3976639" cy="2621197"/>
            <a:chOff x="5363945" y="6285246"/>
            <a:chExt cx="3976639" cy="26211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63945" y="6285246"/>
              <a:ext cx="3976639" cy="262119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1725" y="6463125"/>
            <a:ext cx="3548148" cy="101512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61737" y="7282670"/>
            <a:ext cx="3127585" cy="15758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39410" y="6466791"/>
            <a:ext cx="3766206" cy="10151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4451" y="7282670"/>
            <a:ext cx="3089185" cy="157580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0763" y="9020734"/>
            <a:ext cx="2647178" cy="3607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242" y="7147575"/>
            <a:ext cx="9994032" cy="1801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953" y="5991258"/>
            <a:ext cx="4654901" cy="4081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542926"/>
            <a:ext cx="347073" cy="3317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1655578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335" y="1408630"/>
            <a:ext cx="4500080" cy="7705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4242" y="5436818"/>
            <a:ext cx="5143833" cy="542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53950" y="4067777"/>
            <a:ext cx="1692145" cy="8785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75715" y="5656509"/>
            <a:ext cx="510797" cy="2909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75715" y="5945974"/>
            <a:ext cx="510693" cy="2909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7289" y="6247199"/>
            <a:ext cx="7294081" cy="5425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3744" y="5436818"/>
            <a:ext cx="5949395" cy="561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19374" y="4067777"/>
            <a:ext cx="3549392" cy="8790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59096" y="6247199"/>
            <a:ext cx="6981548" cy="5425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242" y="7576147"/>
            <a:ext cx="8933861" cy="18019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0958" y="4304767"/>
            <a:ext cx="7752865" cy="25713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382" y="7276287"/>
            <a:ext cx="3931053" cy="2279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2325369" cy="57143"/>
            <a:chOff x="1296853" y="478164"/>
            <a:chExt cx="12325369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2325369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33333" y="-123810"/>
            <a:ext cx="4409524" cy="10533333"/>
            <a:chOff x="13933333" y="-123810"/>
            <a:chExt cx="4409524" cy="10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33333" y="-123810"/>
              <a:ext cx="4409524" cy="10533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048" y="542926"/>
            <a:ext cx="300283" cy="331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429" y="542926"/>
            <a:ext cx="1476130" cy="34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811" y="1427678"/>
            <a:ext cx="3121908" cy="7705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763" y="2753525"/>
            <a:ext cx="4817728" cy="652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2858" y="7500001"/>
            <a:ext cx="2856911" cy="3940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4287" y="4092391"/>
            <a:ext cx="7997416" cy="3901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28044" y="-123810"/>
            <a:ext cx="4357670" cy="10458288"/>
            <a:chOff x="13928044" y="-123810"/>
            <a:chExt cx="4357670" cy="104582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28044" y="-123810"/>
              <a:ext cx="4357670" cy="104582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287" y="6660782"/>
            <a:ext cx="5569709" cy="6520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4287" y="3622096"/>
            <a:ext cx="1045054" cy="3900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858" y="5246972"/>
            <a:ext cx="9589340" cy="8475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2858" y="4757629"/>
            <a:ext cx="2641978" cy="3900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2858" y="8020477"/>
            <a:ext cx="10350149" cy="8211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542926"/>
            <a:ext cx="300283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1476130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11" y="1427678"/>
            <a:ext cx="1893308" cy="7700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763" y="2753525"/>
            <a:ext cx="9234251" cy="6520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4287" y="3555429"/>
            <a:ext cx="5996149" cy="7205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2858" y="5351734"/>
            <a:ext cx="7120701" cy="816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9049" y="4830010"/>
            <a:ext cx="2566044" cy="4334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7288" y="6246972"/>
            <a:ext cx="1228701" cy="3892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89525" y="6246972"/>
            <a:ext cx="6506587" cy="4131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4287" y="6780306"/>
            <a:ext cx="1084035" cy="3887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66525" y="6780306"/>
            <a:ext cx="5201168" cy="21053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0287" y="5346525"/>
            <a:ext cx="5909692" cy="8163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86477" y="4824801"/>
            <a:ext cx="2069901" cy="4334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84763" y="6251287"/>
            <a:ext cx="1228701" cy="3892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6953" y="6251287"/>
            <a:ext cx="4587997" cy="4131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61761" y="6784621"/>
            <a:ext cx="1084035" cy="38874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34001" y="6784620"/>
            <a:ext cx="6340492" cy="21053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242" y="7147575"/>
            <a:ext cx="13654480" cy="1802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46721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2372978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574" y="4317391"/>
            <a:ext cx="6782473" cy="8617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622" y="2948611"/>
            <a:ext cx="5874347" cy="12374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670" y="5266230"/>
            <a:ext cx="867710" cy="4319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63410" y="5287182"/>
            <a:ext cx="6511196" cy="13159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0191" y="4317391"/>
            <a:ext cx="5791768" cy="8617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99240" y="2948611"/>
            <a:ext cx="8023042" cy="12374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8241" y="5266230"/>
            <a:ext cx="867710" cy="4319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811" y="1427678"/>
            <a:ext cx="3503070" cy="7708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92001" y="5287182"/>
            <a:ext cx="6617215" cy="35830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46721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2372978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2191" y="3298906"/>
            <a:ext cx="4805101" cy="8617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240" y="7542144"/>
            <a:ext cx="1635080" cy="6611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3953" y="3293715"/>
            <a:ext cx="4930873" cy="7866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5240" y="2493059"/>
            <a:ext cx="2673766" cy="66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811" y="1427678"/>
            <a:ext cx="3119765" cy="7708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715" y="4607096"/>
            <a:ext cx="6017073" cy="8617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53477" y="4601906"/>
            <a:ext cx="7136854" cy="8614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2191" y="5991258"/>
            <a:ext cx="4654901" cy="4081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43953" y="5986068"/>
            <a:ext cx="5337749" cy="8617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90476" y="3535477"/>
            <a:ext cx="452795" cy="388169"/>
            <a:chOff x="8390476" y="3535477"/>
            <a:chExt cx="452795" cy="388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90476" y="3535477"/>
              <a:ext cx="452795" cy="388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90476" y="4847619"/>
            <a:ext cx="452795" cy="388169"/>
            <a:chOff x="8390476" y="4847619"/>
            <a:chExt cx="452795" cy="3881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90476" y="4847619"/>
              <a:ext cx="452795" cy="388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90476" y="6201284"/>
            <a:ext cx="452795" cy="388169"/>
            <a:chOff x="8390476" y="6201284"/>
            <a:chExt cx="452795" cy="3881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90476" y="6201284"/>
              <a:ext cx="452795" cy="38816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5860" y="2594325"/>
            <a:ext cx="2680747" cy="66207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89951" y="7629763"/>
            <a:ext cx="4191777" cy="13152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6150766" cy="57143"/>
            <a:chOff x="1296853" y="478164"/>
            <a:chExt cx="1615076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615076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72" y="542926"/>
            <a:ext cx="346721" cy="331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2372978" cy="34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91285" y="3963830"/>
            <a:ext cx="3744789" cy="676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0271" y="1818154"/>
            <a:ext cx="3529938" cy="7806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79357" y="3963830"/>
            <a:ext cx="4256221" cy="676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90496" y="5173215"/>
            <a:ext cx="3498544" cy="676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09544" y="6398077"/>
            <a:ext cx="7284033" cy="676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2022-06-15T00:31:39Z</dcterms:created>
  <dcterms:modified xsi:type="dcterms:W3CDTF">2022-06-15T00:31:39Z</dcterms:modified>
</cp:coreProperties>
</file>